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sefin Sans Regular" charset="1" panose="00000500000000000000"/>
      <p:regular r:id="rId10"/>
    </p:embeddedFont>
    <p:embeddedFont>
      <p:font typeface="Josefin Sans Regular Bold" charset="1" panose="00000700000000000000"/>
      <p:regular r:id="rId11"/>
    </p:embeddedFont>
    <p:embeddedFont>
      <p:font typeface="Josefin Sans Regular Italics" charset="1" panose="00000500000000000000"/>
      <p:regular r:id="rId12"/>
    </p:embeddedFont>
    <p:embeddedFont>
      <p:font typeface="Josefin Sans Regular Bold Italics" charset="1" panose="000007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5941105"/>
            <a:chOff x="0" y="0"/>
            <a:chExt cx="24384000" cy="792147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5604" r="0" b="25604"/>
            <a:stretch>
              <a:fillRect/>
            </a:stretch>
          </p:blipFill>
          <p:spPr>
            <a:xfrm>
              <a:off x="0" y="0"/>
              <a:ext cx="24384000" cy="7921474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13747863" y="6961342"/>
            <a:ext cx="2412069" cy="0"/>
          </a:xfrm>
          <a:prstGeom prst="line">
            <a:avLst/>
          </a:prstGeom>
          <a:ln cap="flat" w="9525">
            <a:solidFill>
              <a:srgbClr val="0314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3747863" y="7842658"/>
            <a:ext cx="2412069" cy="0"/>
          </a:xfrm>
          <a:prstGeom prst="line">
            <a:avLst/>
          </a:prstGeom>
          <a:ln cap="flat" w="9525">
            <a:solidFill>
              <a:srgbClr val="0314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3797288" y="8628623"/>
            <a:ext cx="2412069" cy="0"/>
          </a:xfrm>
          <a:prstGeom prst="line">
            <a:avLst/>
          </a:prstGeom>
          <a:ln cap="flat" w="9525">
            <a:solidFill>
              <a:srgbClr val="0314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3797288" y="9517008"/>
            <a:ext cx="2412069" cy="0"/>
          </a:xfrm>
          <a:prstGeom prst="line">
            <a:avLst/>
          </a:prstGeom>
          <a:ln cap="flat" w="9525">
            <a:solidFill>
              <a:srgbClr val="0314F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68135">
            <a:off x="16582669" y="6035167"/>
            <a:ext cx="3410661" cy="644626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235" y="7070252"/>
            <a:ext cx="2273643" cy="87447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3132478"/>
            <a:ext cx="7807161" cy="242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000"/>
              </a:lnSpc>
            </a:pPr>
            <a:r>
              <a:rPr lang="en-US" sz="17000">
                <a:solidFill>
                  <a:srgbClr val="FFFFFF"/>
                </a:solidFill>
                <a:latin typeface="Poppins Bold"/>
              </a:rPr>
              <a:t>DIGGID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6235" y="7978773"/>
            <a:ext cx="691365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131313"/>
                </a:solidFill>
                <a:latin typeface="Poppins Bold"/>
              </a:rPr>
              <a:t>WAHYU AGUNG LAKSONO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7863" y="6484030"/>
            <a:ext cx="1750459" cy="29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2"/>
              </a:lnSpc>
            </a:pPr>
            <a:r>
              <a:rPr lang="en-US" sz="2183">
                <a:solidFill>
                  <a:srgbClr val="131313"/>
                </a:solidFill>
                <a:latin typeface="Josefin Sans Regular"/>
              </a:rPr>
              <a:t>Pengenalan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97288" y="8158381"/>
            <a:ext cx="2008943" cy="29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2"/>
              </a:lnSpc>
            </a:pPr>
            <a:r>
              <a:rPr lang="en-US" sz="2183">
                <a:solidFill>
                  <a:srgbClr val="131313"/>
                </a:solidFill>
                <a:latin typeface="Josefin Sans Regular"/>
              </a:rPr>
              <a:t>Alur Aplikasi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47863" y="7372397"/>
            <a:ext cx="2412069" cy="29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2"/>
              </a:lnSpc>
            </a:pPr>
            <a:r>
              <a:rPr lang="en-US" sz="2183">
                <a:solidFill>
                  <a:srgbClr val="131313"/>
                </a:solidFill>
                <a:latin typeface="Josefin Sans Regular"/>
              </a:rPr>
              <a:t>Latar Belakang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97288" y="9046747"/>
            <a:ext cx="1701034" cy="29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2"/>
              </a:lnSpc>
            </a:pPr>
            <a:r>
              <a:rPr lang="en-US" sz="2183">
                <a:solidFill>
                  <a:srgbClr val="131313"/>
                </a:solidFill>
                <a:latin typeface="Josefin Sans Regular"/>
              </a:rPr>
              <a:t>ERD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6235" y="8654267"/>
            <a:ext cx="6492284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31313"/>
                </a:solidFill>
                <a:latin typeface="Poppins"/>
              </a:rPr>
              <a:t>XII RPL-1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858" r="0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59150" y="4644028"/>
            <a:ext cx="17526005" cy="531622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88807" y="3763432"/>
            <a:ext cx="691365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131313"/>
                </a:solidFill>
                <a:latin typeface="Poppins Bold"/>
              </a:rPr>
              <a:t>ALUR APLIKASI (USER)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628232" y="0"/>
            <a:ext cx="8659768" cy="10287000"/>
            <a:chOff x="0" y="0"/>
            <a:chExt cx="1154635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1939" t="0" r="21939" b="0"/>
            <a:stretch>
              <a:fillRect/>
            </a:stretch>
          </p:blipFill>
          <p:spPr>
            <a:xfrm>
              <a:off x="0" y="0"/>
              <a:ext cx="11546357" cy="13716000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-566369" y="7495219"/>
            <a:ext cx="3410661" cy="64462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657" y="430529"/>
            <a:ext cx="1409956" cy="54229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95900" y="1000760"/>
            <a:ext cx="8065979" cy="918763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714582" y="316229"/>
            <a:ext cx="691365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131313"/>
                </a:solidFill>
                <a:latin typeface="Poppins Bold"/>
              </a:rPr>
              <a:t>ERD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5941105"/>
            <a:chOff x="0" y="0"/>
            <a:chExt cx="24384000" cy="792147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5604" r="0" b="25604"/>
            <a:stretch>
              <a:fillRect/>
            </a:stretch>
          </p:blipFill>
          <p:spPr>
            <a:xfrm>
              <a:off x="0" y="0"/>
              <a:ext cx="24384000" cy="7921474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68135">
            <a:off x="16582669" y="6035167"/>
            <a:ext cx="3410661" cy="64462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7179" y="6665919"/>
            <a:ext cx="2273643" cy="87447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721844" y="7747431"/>
            <a:ext cx="8844312" cy="118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131313"/>
                </a:solidFill>
                <a:latin typeface="Poppins Bold"/>
              </a:rPr>
              <a:t>TERIMA KASIH :)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876635" y="0"/>
            <a:ext cx="7411365" cy="10287000"/>
            <a:chOff x="0" y="0"/>
            <a:chExt cx="988182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6014" t="0" r="26014" b="0"/>
            <a:stretch>
              <a:fillRect/>
            </a:stretch>
          </p:blipFill>
          <p:spPr>
            <a:xfrm>
              <a:off x="0" y="0"/>
              <a:ext cx="9881820" cy="13716000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235" y="591461"/>
            <a:ext cx="1409956" cy="54229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36235" y="1336055"/>
            <a:ext cx="691365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131313"/>
                </a:solidFill>
                <a:latin typeface="Poppins Bold"/>
              </a:rPr>
              <a:t>PENGENALAN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6235" y="2382536"/>
            <a:ext cx="8007765" cy="176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6"/>
              </a:lnSpc>
            </a:pPr>
            <a:r>
              <a:rPr lang="en-US" sz="2183">
                <a:solidFill>
                  <a:srgbClr val="131313"/>
                </a:solidFill>
                <a:latin typeface="Josefin Sans Regular"/>
              </a:rPr>
              <a:t>DIGGID adalah sebuah platform pembelajaran berbasis website. Di dalam DIGGID terdapat kelas/kursus yang dapat dibeli oleh pengguna untuk digunakan sebagai bahan belajar oleh mereka.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6235" y="4524797"/>
            <a:ext cx="8007765" cy="87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6"/>
              </a:lnSpc>
            </a:pPr>
            <a:r>
              <a:rPr lang="en-US" sz="2183">
                <a:solidFill>
                  <a:srgbClr val="131313"/>
                </a:solidFill>
                <a:latin typeface="Josefin Sans Regular"/>
              </a:rPr>
              <a:t>DIGGID menyediakan kelas/kursus serta kemudahan dalam mengakses materi di dalamnya.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7411365" cy="10287000"/>
            <a:chOff x="0" y="0"/>
            <a:chExt cx="988182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6014" t="0" r="26014" b="0"/>
            <a:stretch>
              <a:fillRect/>
            </a:stretch>
          </p:blipFill>
          <p:spPr>
            <a:xfrm>
              <a:off x="0" y="0"/>
              <a:ext cx="9881820" cy="13716000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50747" y="591461"/>
            <a:ext cx="1409956" cy="54229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150747" y="1336055"/>
            <a:ext cx="691365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131313"/>
                </a:solidFill>
                <a:latin typeface="Poppins Bold"/>
              </a:rPr>
              <a:t>LATAR BELAKANG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50747" y="2467538"/>
            <a:ext cx="8007765" cy="176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6"/>
              </a:lnSpc>
            </a:pPr>
            <a:r>
              <a:rPr lang="en-US" sz="2183">
                <a:solidFill>
                  <a:srgbClr val="131313"/>
                </a:solidFill>
                <a:latin typeface="Josefin Sans Regular"/>
              </a:rPr>
              <a:t>Di zaman sekarang kita dapat mempelajari skill-skill baru dengan mudah melalui internet. Namun beberapa orang masih belum tahu di mana mereka bisa mendapatkan akses untuk belajar.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0747" y="4456113"/>
            <a:ext cx="8007765" cy="132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6"/>
              </a:lnSpc>
            </a:pPr>
            <a:r>
              <a:rPr lang="en-US" sz="2183">
                <a:solidFill>
                  <a:srgbClr val="131313"/>
                </a:solidFill>
                <a:latin typeface="Josefin Sans Regular"/>
              </a:rPr>
              <a:t>DIGGID menyediakan pembelajaran yang menarik berbasis video sehingga pengguna dapat mengaksesnya kapanpun dan dimanapun.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858" r="0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06883" y="4809361"/>
            <a:ext cx="13188497" cy="52699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88807" y="3763432"/>
            <a:ext cx="691365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131313"/>
                </a:solidFill>
                <a:latin typeface="Poppins Bold"/>
              </a:rPr>
              <a:t>ALUR APLIKASI (ADMIN)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858" r="0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81221" y="4876588"/>
            <a:ext cx="17615876" cy="361859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88807" y="3763432"/>
            <a:ext cx="691365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131313"/>
                </a:solidFill>
                <a:latin typeface="Poppins Bold"/>
              </a:rPr>
              <a:t>ALUR APLIKASI (ADMIN)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858" r="0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02108" y="4609888"/>
            <a:ext cx="8093077" cy="565428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88807" y="3763432"/>
            <a:ext cx="691365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131313"/>
                </a:solidFill>
                <a:latin typeface="Poppins Bold"/>
              </a:rPr>
              <a:t>ALUR APLIKASI (ADMIN)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858" r="0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09003" y="4554116"/>
            <a:ext cx="14269868" cy="574956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88807" y="3763432"/>
            <a:ext cx="691365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131313"/>
                </a:solidFill>
                <a:latin typeface="Poppins Bold"/>
              </a:rPr>
              <a:t>ALUR APLIKASI (USER)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858" r="0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84223" y="4643983"/>
            <a:ext cx="17222788" cy="465732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88807" y="3763432"/>
            <a:ext cx="691365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131313"/>
                </a:solidFill>
                <a:latin typeface="Poppins Bold"/>
              </a:rPr>
              <a:t>ALUR APLIKASI (USER)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7000"/>
          </a:blip>
          <a:srcRect l="5092" t="10185" r="509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858" r="0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06883" y="4876588"/>
            <a:ext cx="16517331" cy="300753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88807" y="3763432"/>
            <a:ext cx="691365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131313"/>
                </a:solidFill>
                <a:latin typeface="Poppins Bold"/>
              </a:rPr>
              <a:t>ALUR APLIKASI (USER)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DAFZxTzWSwM</dc:identifier>
  <dcterms:modified xsi:type="dcterms:W3CDTF">2011-08-01T06:04:30Z</dcterms:modified>
  <cp:revision>1</cp:revision>
  <dc:title>Merah Putih Simpel Modern Profesional Bisnis Perusahaan Presentasi</dc:title>
</cp:coreProperties>
</file>